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6708C-E318-4C11-9840-FF9059CB92BE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E256A-20FD-482E-B6E0-D7B06D8C8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3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9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5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4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5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6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6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5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3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CA9B0-852B-4F6E-A15B-DAE064A96B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8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381000" y="152400"/>
            <a:ext cx="33861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8 Forms of Waste</a:t>
            </a:r>
          </a:p>
          <a:p>
            <a:r>
              <a:rPr lang="en-US" sz="2000" b="1" i="1" dirty="0" smtClean="0"/>
              <a:t>&lt;insert your work area name&gt;</a:t>
            </a:r>
            <a:endParaRPr lang="en-US" sz="2000" b="1" i="1" dirty="0"/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507212"/>
              </p:ext>
            </p:extLst>
          </p:nvPr>
        </p:nvGraphicFramePr>
        <p:xfrm>
          <a:off x="139636" y="1709420"/>
          <a:ext cx="8916035" cy="298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012"/>
                <a:gridCol w="3383153"/>
                <a:gridCol w="2282571"/>
                <a:gridCol w="1884299"/>
              </a:tblGrid>
              <a:tr h="424180">
                <a:tc>
                  <a:txBody>
                    <a:bodyPr/>
                    <a:lstStyle/>
                    <a:p>
                      <a:r>
                        <a:rPr lang="en-US" dirty="0" smtClean="0"/>
                        <a:t>Waste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Definition</a:t>
                      </a:r>
                      <a:endParaRPr lang="en-US" sz="15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Illustrative Example</a:t>
                      </a:r>
                      <a:endParaRPr lang="en-US" sz="15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GIVE </a:t>
                      </a:r>
                      <a:r>
                        <a:rPr lang="en-US" sz="1500" baseline="0" dirty="0" smtClean="0"/>
                        <a:t>REAL EXAMPLE</a:t>
                      </a:r>
                      <a:endParaRPr lang="en-US" sz="15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0020">
                <a:tc>
                  <a:txBody>
                    <a:bodyPr/>
                    <a:lstStyle/>
                    <a:p>
                      <a:r>
                        <a:rPr lang="en-GB" alt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Environmental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Leaving a carbon footprint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Watering concrete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5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&lt;insert real</a:t>
                      </a:r>
                      <a:r>
                        <a:rPr lang="en-US" sz="15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example&gt;</a:t>
                      </a:r>
                      <a:endParaRPr lang="en-US" sz="15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lang="en-GB" alt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Intellect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fully leveraging employee’s potential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Doctors doing nurses work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9540">
                <a:tc>
                  <a:txBody>
                    <a:bodyPr/>
                    <a:lstStyle/>
                    <a:p>
                      <a:r>
                        <a:rPr lang="en-GB" alt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Motion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Movement of people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Walking to printer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lang="en-GB" alt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Rework 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getting something right first time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Forms with duplicate info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alt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Any delay 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Waiting on phone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Inventory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Customers who haven’t been served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Applications not processed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Transportation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Movement of work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Using</a:t>
                      </a:r>
                      <a:r>
                        <a:rPr lang="en-US" sz="15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paper vs. email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9540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Overproduction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Producing more than</a:t>
                      </a:r>
                      <a:r>
                        <a:rPr lang="en-US" sz="15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Customer needs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Fancy PowerPoint</a:t>
                      </a:r>
                      <a:endParaRPr lang="en-US" sz="15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4" name="Rectangle 53"/>
          <p:cNvSpPr/>
          <p:nvPr/>
        </p:nvSpPr>
        <p:spPr>
          <a:xfrm>
            <a:off x="381000" y="1066800"/>
            <a:ext cx="4319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What waste can our employees brainstorm?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025" y="152400"/>
            <a:ext cx="1400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58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97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Thrivent Financial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Hunter</dc:creator>
  <cp:lastModifiedBy>Kristi Hearn</cp:lastModifiedBy>
  <cp:revision>21</cp:revision>
  <dcterms:created xsi:type="dcterms:W3CDTF">2014-08-06T21:04:51Z</dcterms:created>
  <dcterms:modified xsi:type="dcterms:W3CDTF">2015-03-11T02:10:49Z</dcterms:modified>
</cp:coreProperties>
</file>