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01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6708C-E318-4C11-9840-FF9059CB92BE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E256A-20FD-482E-B6E0-D7B06D8C8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34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9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51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44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75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61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2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663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253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53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31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A9B0-852B-4F6E-A15B-DAE064A96BF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8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CA9B0-852B-4F6E-A15B-DAE064A96BF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61597-830F-4881-BC5B-7387AAEF3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785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4017645" y="151060"/>
            <a:ext cx="2125980" cy="716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1371600" y="2209800"/>
            <a:ext cx="762000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371600" y="3143250"/>
            <a:ext cx="762000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371600" y="4076700"/>
            <a:ext cx="762000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71600" y="5010150"/>
            <a:ext cx="762000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371600" y="5943600"/>
            <a:ext cx="762000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916430" y="2366010"/>
            <a:ext cx="1066800" cy="60579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Process Step</a:t>
            </a:r>
          </a:p>
        </p:txBody>
      </p:sp>
      <p:sp>
        <p:nvSpPr>
          <p:cNvPr id="11" name="Pentagon 10"/>
          <p:cNvSpPr/>
          <p:nvPr/>
        </p:nvSpPr>
        <p:spPr>
          <a:xfrm>
            <a:off x="1447800" y="1371600"/>
            <a:ext cx="1447800" cy="609600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&lt;insert process step 1 Name&gt;</a:t>
            </a:r>
            <a:endParaRPr lang="en-US" sz="1100" dirty="0"/>
          </a:p>
        </p:txBody>
      </p:sp>
      <p:sp>
        <p:nvSpPr>
          <p:cNvPr id="12" name="Pentagon 11"/>
          <p:cNvSpPr/>
          <p:nvPr/>
        </p:nvSpPr>
        <p:spPr>
          <a:xfrm>
            <a:off x="2971800" y="1371600"/>
            <a:ext cx="1447800" cy="609600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&lt;insert process step 2 Name&gt;</a:t>
            </a:r>
            <a:endParaRPr lang="en-US" sz="1100" dirty="0"/>
          </a:p>
        </p:txBody>
      </p:sp>
      <p:sp>
        <p:nvSpPr>
          <p:cNvPr id="13" name="Pentagon 12"/>
          <p:cNvSpPr/>
          <p:nvPr/>
        </p:nvSpPr>
        <p:spPr>
          <a:xfrm>
            <a:off x="4495800" y="1371600"/>
            <a:ext cx="1447800" cy="609600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&lt;insert process step 3 Name&gt;</a:t>
            </a:r>
            <a:endParaRPr lang="en-US" sz="1100" dirty="0"/>
          </a:p>
        </p:txBody>
      </p:sp>
      <p:sp>
        <p:nvSpPr>
          <p:cNvPr id="14" name="Pentagon 13"/>
          <p:cNvSpPr/>
          <p:nvPr/>
        </p:nvSpPr>
        <p:spPr>
          <a:xfrm>
            <a:off x="6019800" y="1371600"/>
            <a:ext cx="1447800" cy="609600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&lt;insert process step 4 Name&gt;</a:t>
            </a:r>
            <a:endParaRPr lang="en-US" sz="1100" dirty="0"/>
          </a:p>
        </p:txBody>
      </p:sp>
      <p:sp>
        <p:nvSpPr>
          <p:cNvPr id="21" name="Pentagon 20"/>
          <p:cNvSpPr/>
          <p:nvPr/>
        </p:nvSpPr>
        <p:spPr>
          <a:xfrm>
            <a:off x="7543800" y="1371600"/>
            <a:ext cx="1447800" cy="609600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&lt;insert process step 4 Name&gt;</a:t>
            </a:r>
            <a:endParaRPr lang="en-US" sz="1100" dirty="0"/>
          </a:p>
        </p:txBody>
      </p:sp>
      <p:sp>
        <p:nvSpPr>
          <p:cNvPr id="22" name="Oval 21"/>
          <p:cNvSpPr/>
          <p:nvPr/>
        </p:nvSpPr>
        <p:spPr>
          <a:xfrm>
            <a:off x="1371600" y="990600"/>
            <a:ext cx="457200" cy="381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1</a:t>
            </a:r>
          </a:p>
        </p:txBody>
      </p:sp>
      <p:sp>
        <p:nvSpPr>
          <p:cNvPr id="23" name="Oval 22"/>
          <p:cNvSpPr/>
          <p:nvPr/>
        </p:nvSpPr>
        <p:spPr>
          <a:xfrm>
            <a:off x="2971800" y="990600"/>
            <a:ext cx="457200" cy="381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2</a:t>
            </a:r>
          </a:p>
        </p:txBody>
      </p:sp>
      <p:sp>
        <p:nvSpPr>
          <p:cNvPr id="24" name="Oval 23"/>
          <p:cNvSpPr/>
          <p:nvPr/>
        </p:nvSpPr>
        <p:spPr>
          <a:xfrm>
            <a:off x="4442460" y="990600"/>
            <a:ext cx="457200" cy="381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3</a:t>
            </a:r>
          </a:p>
        </p:txBody>
      </p:sp>
      <p:sp>
        <p:nvSpPr>
          <p:cNvPr id="25" name="Oval 24"/>
          <p:cNvSpPr/>
          <p:nvPr/>
        </p:nvSpPr>
        <p:spPr>
          <a:xfrm>
            <a:off x="5943600" y="990600"/>
            <a:ext cx="457200" cy="381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4</a:t>
            </a:r>
          </a:p>
        </p:txBody>
      </p:sp>
      <p:sp>
        <p:nvSpPr>
          <p:cNvPr id="26" name="Oval 25"/>
          <p:cNvSpPr/>
          <p:nvPr/>
        </p:nvSpPr>
        <p:spPr>
          <a:xfrm>
            <a:off x="7425690" y="990600"/>
            <a:ext cx="457200" cy="381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5</a:t>
            </a:r>
          </a:p>
        </p:txBody>
      </p:sp>
      <p:sp>
        <p:nvSpPr>
          <p:cNvPr id="27" name="Diamond 26"/>
          <p:cNvSpPr/>
          <p:nvPr/>
        </p:nvSpPr>
        <p:spPr>
          <a:xfrm>
            <a:off x="3314700" y="2217420"/>
            <a:ext cx="1150620" cy="891540"/>
          </a:xfrm>
          <a:prstGeom prst="diamond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dk1"/>
                </a:solidFill>
              </a:rPr>
              <a:t>Decision</a:t>
            </a:r>
            <a:endParaRPr lang="en-US" sz="800" dirty="0">
              <a:solidFill>
                <a:schemeClr val="dk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06304"/>
            <a:ext cx="1558584" cy="605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017645" y="278367"/>
            <a:ext cx="575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Shape key:</a:t>
            </a:r>
            <a:endParaRPr lang="en-US" sz="1200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381000" y="152400"/>
            <a:ext cx="36106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Swimlane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Process Map</a:t>
            </a:r>
          </a:p>
          <a:p>
            <a:r>
              <a:rPr lang="en-US" sz="2000" b="1" dirty="0" smtClean="0"/>
              <a:t>&lt;insert your process name&gt;</a:t>
            </a:r>
            <a:endParaRPr lang="en-US" sz="2000" b="1" dirty="0"/>
          </a:p>
        </p:txBody>
      </p:sp>
      <p:sp>
        <p:nvSpPr>
          <p:cNvPr id="32" name="Rectangle 31"/>
          <p:cNvSpPr/>
          <p:nvPr/>
        </p:nvSpPr>
        <p:spPr>
          <a:xfrm>
            <a:off x="3352800" y="3276600"/>
            <a:ext cx="1066800" cy="60579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Process Step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953000" y="4347210"/>
            <a:ext cx="1066800" cy="60579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Process Step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553200" y="5257800"/>
            <a:ext cx="1066800" cy="60579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Process Step</a:t>
            </a:r>
          </a:p>
        </p:txBody>
      </p:sp>
      <p:cxnSp>
        <p:nvCxnSpPr>
          <p:cNvPr id="35" name="Elbow Connector 34"/>
          <p:cNvCxnSpPr>
            <a:stCxn id="10" idx="3"/>
            <a:endCxn id="27" idx="1"/>
          </p:cNvCxnSpPr>
          <p:nvPr/>
        </p:nvCxnSpPr>
        <p:spPr>
          <a:xfrm flipV="1">
            <a:off x="2983230" y="2663190"/>
            <a:ext cx="331470" cy="571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27" idx="2"/>
            <a:endCxn id="32" idx="0"/>
          </p:cNvCxnSpPr>
          <p:nvPr/>
        </p:nvCxnSpPr>
        <p:spPr>
          <a:xfrm rot="5400000">
            <a:off x="3804285" y="3190875"/>
            <a:ext cx="167640" cy="381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32" idx="2"/>
            <a:endCxn id="33" idx="0"/>
          </p:cNvCxnSpPr>
          <p:nvPr/>
        </p:nvCxnSpPr>
        <p:spPr>
          <a:xfrm rot="16200000" flipH="1">
            <a:off x="4453890" y="3314700"/>
            <a:ext cx="464820" cy="16002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33" idx="2"/>
            <a:endCxn id="34" idx="0"/>
          </p:cNvCxnSpPr>
          <p:nvPr/>
        </p:nvCxnSpPr>
        <p:spPr>
          <a:xfrm rot="16200000" flipH="1">
            <a:off x="6134100" y="4305300"/>
            <a:ext cx="304800" cy="1600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28600" y="2438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Customer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8600" y="3440668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&lt;insert #1 stakeholder&gt;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28600" y="427738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&lt;insert #2 stakeholder&gt;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28600" y="519178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&lt;insert #3 stakeholder&gt;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1371600" y="6804660"/>
            <a:ext cx="762000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28600" y="60960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&lt;insert #4 stakeholder&gt;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425" y="152400"/>
            <a:ext cx="14001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1583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86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Thrivent Financial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Hunter</dc:creator>
  <cp:lastModifiedBy>Kristi Hearn</cp:lastModifiedBy>
  <cp:revision>7</cp:revision>
  <dcterms:created xsi:type="dcterms:W3CDTF">2014-08-06T21:04:51Z</dcterms:created>
  <dcterms:modified xsi:type="dcterms:W3CDTF">2015-03-10T20:22:57Z</dcterms:modified>
</cp:coreProperties>
</file>