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101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96708C-E318-4C11-9840-FF9059CB92BE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8E256A-20FD-482E-B6E0-D7B06D8C8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534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A9B0-852B-4F6E-A15B-DAE064A96BF5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1597-830F-4881-BC5B-7387AAEF3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69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A9B0-852B-4F6E-A15B-DAE064A96BF5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1597-830F-4881-BC5B-7387AAEF3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151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A9B0-852B-4F6E-A15B-DAE064A96BF5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1597-830F-4881-BC5B-7387AAEF3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444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A9B0-852B-4F6E-A15B-DAE064A96BF5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1597-830F-4881-BC5B-7387AAEF3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759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A9B0-852B-4F6E-A15B-DAE064A96BF5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1597-830F-4881-BC5B-7387AAEF3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61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A9B0-852B-4F6E-A15B-DAE064A96BF5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1597-830F-4881-BC5B-7387AAEF3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2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A9B0-852B-4F6E-A15B-DAE064A96BF5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1597-830F-4881-BC5B-7387AAEF3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663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A9B0-852B-4F6E-A15B-DAE064A96BF5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1597-830F-4881-BC5B-7387AAEF3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253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A9B0-852B-4F6E-A15B-DAE064A96BF5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1597-830F-4881-BC5B-7387AAEF3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532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A9B0-852B-4F6E-A15B-DAE064A96BF5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1597-830F-4881-BC5B-7387AAEF3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431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A9B0-852B-4F6E-A15B-DAE064A96BF5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1597-830F-4881-BC5B-7387AAEF3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18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CA9B0-852B-4F6E-A15B-DAE064A96BF5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61597-830F-4881-BC5B-7387AAEF3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785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381000" y="152400"/>
            <a:ext cx="34786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Voice of the Customer</a:t>
            </a:r>
          </a:p>
          <a:p>
            <a:r>
              <a:rPr lang="en-US" sz="2000" b="1" dirty="0" smtClean="0"/>
              <a:t>&lt;insert your process name&gt;</a:t>
            </a:r>
            <a:endParaRPr lang="en-US" sz="2000" b="1" dirty="0"/>
          </a:p>
        </p:txBody>
      </p:sp>
      <p:graphicFrame>
        <p:nvGraphicFramePr>
          <p:cNvPr id="48" name="Tab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008985"/>
              </p:ext>
            </p:extLst>
          </p:nvPr>
        </p:nvGraphicFramePr>
        <p:xfrm>
          <a:off x="533400" y="1625600"/>
          <a:ext cx="8153400" cy="424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1981200"/>
              </a:tblGrid>
              <a:tr h="424180">
                <a:tc>
                  <a:txBody>
                    <a:bodyPr/>
                    <a:lstStyle/>
                    <a:p>
                      <a:r>
                        <a:rPr lang="en-US" dirty="0" smtClean="0"/>
                        <a:t>Process Step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Delighters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Required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Dissatisfiers</a:t>
                      </a:r>
                      <a:r>
                        <a:rPr lang="en-US" baseline="0" dirty="0" smtClean="0"/>
                        <a:t>  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24180">
                <a:tc>
                  <a:txBody>
                    <a:bodyPr/>
                    <a:lstStyle/>
                    <a:p>
                      <a:r>
                        <a:rPr lang="en-US" sz="1000" i="1" dirty="0" smtClean="0"/>
                        <a:t>Gather </a:t>
                      </a:r>
                      <a:r>
                        <a:rPr lang="en-US" sz="1000" i="1" baseline="0" dirty="0" smtClean="0"/>
                        <a:t>voice of the Customer for each major step in your process.</a:t>
                      </a:r>
                      <a:endParaRPr lang="en-US" sz="1000" i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Features cause surprise and delight to customers, improving value.</a:t>
                      </a:r>
                      <a:endParaRPr lang="en-US" sz="10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Features of a product/service which must always be included.</a:t>
                      </a:r>
                      <a:endParaRPr lang="en-US" sz="10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Things we do that frustrate customers.</a:t>
                      </a:r>
                      <a:endParaRPr lang="en-US" sz="10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41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41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41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41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41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41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41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41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4" name="Rectangle 53"/>
          <p:cNvSpPr/>
          <p:nvPr/>
        </p:nvSpPr>
        <p:spPr>
          <a:xfrm>
            <a:off x="381000" y="1066800"/>
            <a:ext cx="33616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What is our Customer Perspective</a:t>
            </a:r>
            <a:endParaRPr lang="en-US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9025" y="266700"/>
            <a:ext cx="14001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1583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61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Thrivent Financial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Hunter</dc:creator>
  <cp:lastModifiedBy>Kristi Hearn</cp:lastModifiedBy>
  <cp:revision>10</cp:revision>
  <dcterms:created xsi:type="dcterms:W3CDTF">2014-08-06T21:04:51Z</dcterms:created>
  <dcterms:modified xsi:type="dcterms:W3CDTF">2015-03-10T05:20:17Z</dcterms:modified>
</cp:coreProperties>
</file>